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hyperlink" Target="https://es.wikipedia.org/wiki/Business_intellige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isualizaci%C3%B3n_de_datos" TargetMode="External"/><Relationship Id="rId5" Type="http://schemas.openxmlformats.org/officeDocument/2006/relationships/hyperlink" Target="https://es.wikipedia.org/wiki/Microsoft" TargetMode="External"/><Relationship Id="rId4" Type="http://schemas.openxmlformats.org/officeDocument/2006/relationships/hyperlink" Target="https://es.wikipedia.org/wiki/An%C3%A1lisis_de_dat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E4677-7650-4B37-A704-BAD17C35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331" y="876892"/>
            <a:ext cx="10415337" cy="1325485"/>
          </a:xfrm>
        </p:spPr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analytics</a:t>
            </a:r>
            <a:r>
              <a:rPr lang="es-CO" dirty="0"/>
              <a:t> – </a:t>
            </a:r>
            <a:r>
              <a:rPr lang="es-CO" dirty="0">
                <a:solidFill>
                  <a:srgbClr val="C00000"/>
                </a:solidFill>
              </a:rPr>
              <a:t>proyecto 03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524A91-4D19-4B4F-9CB1-01C1A0ED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22" y="2349561"/>
            <a:ext cx="6400800" cy="1947333"/>
          </a:xfrm>
        </p:spPr>
        <p:txBody>
          <a:bodyPr/>
          <a:lstStyle/>
          <a:p>
            <a:pPr algn="just"/>
            <a:r>
              <a:rPr lang="es-CO" dirty="0"/>
              <a:t>ENACOM TELECOMUNICACIONES</a:t>
            </a:r>
          </a:p>
          <a:p>
            <a:pPr algn="just"/>
            <a:endParaRPr lang="es-CO" dirty="0"/>
          </a:p>
          <a:p>
            <a:pPr algn="just"/>
            <a:r>
              <a:rPr lang="es-MX" sz="18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 general del comportamiento de los servicios de </a:t>
            </a:r>
            <a:r>
              <a:rPr lang="es-MX" sz="18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nternet, </a:t>
            </a:r>
            <a:r>
              <a:rPr lang="es-MX" sz="18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Móvil, </a:t>
            </a:r>
            <a:r>
              <a:rPr lang="es-MX" sz="18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Fija y </a:t>
            </a:r>
            <a:r>
              <a:rPr lang="es-MX" sz="1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elevisión Paga por suscripción y satelital de los últimos años.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47AF6-1A45-4045-92F0-C1E17084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363C7-5C4C-4A81-95AE-82C0F086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9D136D-0F60-4C13-9EB2-739890A8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0" y="3843867"/>
            <a:ext cx="453027" cy="453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D45D1-75D7-42DB-8DE0-83BB33E1D3C7}"/>
              </a:ext>
            </a:extLst>
          </p:cNvPr>
          <p:cNvSpPr txBox="1"/>
          <p:nvPr/>
        </p:nvSpPr>
        <p:spPr>
          <a:xfrm>
            <a:off x="980122" y="4606834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Presentado por</a:t>
            </a:r>
            <a:r>
              <a:rPr lang="es-CO" dirty="0"/>
              <a:t>: Jose Federico Haad Atuesta</a:t>
            </a:r>
          </a:p>
          <a:p>
            <a:r>
              <a:rPr lang="es-CO" dirty="0"/>
              <a:t>Cohorte DTS-05</a:t>
            </a:r>
          </a:p>
        </p:txBody>
      </p:sp>
    </p:spTree>
    <p:extLst>
      <p:ext uri="{BB962C8B-B14F-4D97-AF65-F5344CB8AC3E}">
        <p14:creationId xmlns:p14="http://schemas.microsoft.com/office/powerpoint/2010/main" val="279669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86" y="5870203"/>
            <a:ext cx="5420496" cy="903274"/>
          </a:xfrm>
        </p:spPr>
        <p:txBody>
          <a:bodyPr>
            <a:normAutofit/>
          </a:bodyPr>
          <a:lstStyle/>
          <a:p>
            <a:r>
              <a:rPr lang="es-CO" sz="2400" dirty="0"/>
              <a:t>Herramienta utilizada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63588"/>
            <a:ext cx="8882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POWER BI : </a:t>
            </a:r>
            <a:r>
              <a:rPr lang="es-MX" b="0" i="0" dirty="0">
                <a:effectLst/>
                <a:latin typeface="Arial" panose="020B0604020202020204" pitchFamily="34" charset="0"/>
              </a:rPr>
              <a:t>es un servicio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4" tooltip="Análisis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análisis de datos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5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orientado a proporcionar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6" tooltip="Visualización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visualizaciones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interactivas y capacidades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7" tooltip="Business intellig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 empresarial</a:t>
            </a:r>
            <a:r>
              <a:rPr lang="es-MX" b="0" i="0" dirty="0">
                <a:effectLst/>
                <a:latin typeface="Arial" panose="020B0604020202020204" pitchFamily="34" charset="0"/>
              </a:rPr>
              <a:t> (en inglés: 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business</a:t>
            </a:r>
            <a:r>
              <a:rPr lang="es-MX" b="0" i="1" dirty="0">
                <a:effectLst/>
                <a:latin typeface="Arial" panose="020B0604020202020204" pitchFamily="34" charset="0"/>
              </a:rPr>
              <a:t> 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intelligence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 </a:t>
            </a:r>
            <a:r>
              <a:rPr lang="es-MX" b="0" i="1" dirty="0">
                <a:effectLst/>
                <a:latin typeface="Arial" panose="020B0604020202020204" pitchFamily="34" charset="0"/>
              </a:rPr>
              <a:t>BI</a:t>
            </a:r>
            <a:r>
              <a:rPr lang="es-MX" b="0" i="0" dirty="0">
                <a:effectLst/>
                <a:latin typeface="Arial" panose="020B0604020202020204" pitchFamily="34" charset="0"/>
              </a:rPr>
              <a:t>) con una interfaz lo suficientemente simple como para que los usuarios finales puedan crear por sí mismos sus propios informes y paneles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4EC068-40B9-4D2E-93FE-214F5365D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3451" b="4469"/>
          <a:stretch/>
        </p:blipFill>
        <p:spPr>
          <a:xfrm>
            <a:off x="2117923" y="116228"/>
            <a:ext cx="8854877" cy="4586400"/>
          </a:xfrm>
        </p:spPr>
      </p:pic>
    </p:spTree>
    <p:extLst>
      <p:ext uri="{BB962C8B-B14F-4D97-AF65-F5344CB8AC3E}">
        <p14:creationId xmlns:p14="http://schemas.microsoft.com/office/powerpoint/2010/main" val="2514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5BA6-465F-4503-952F-3170C268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78" y="159173"/>
            <a:ext cx="5742714" cy="1507067"/>
          </a:xfrm>
        </p:spPr>
        <p:txBody>
          <a:bodyPr/>
          <a:lstStyle/>
          <a:p>
            <a:r>
              <a:rPr lang="es-CO" dirty="0"/>
              <a:t>Tabla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8DB91-83B0-43FF-9F44-809490B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378" y="1509486"/>
            <a:ext cx="7092542" cy="4341708"/>
          </a:xfrm>
        </p:spPr>
        <p:txBody>
          <a:bodyPr>
            <a:normAutofit/>
          </a:bodyPr>
          <a:lstStyle/>
          <a:p>
            <a:r>
              <a:rPr lang="es-CO" sz="2400" dirty="0"/>
              <a:t>Introducción</a:t>
            </a:r>
          </a:p>
          <a:p>
            <a:r>
              <a:rPr lang="es-CO" sz="2400" dirty="0"/>
              <a:t>Contexto </a:t>
            </a:r>
          </a:p>
          <a:p>
            <a:r>
              <a:rPr lang="es-CO" sz="2400" dirty="0"/>
              <a:t>Proceso</a:t>
            </a:r>
          </a:p>
          <a:p>
            <a:r>
              <a:rPr lang="es-CO" sz="2400" dirty="0"/>
              <a:t>Análisis exploratorio de los datos</a:t>
            </a:r>
          </a:p>
          <a:p>
            <a:r>
              <a:rPr lang="es-CO" sz="2400" dirty="0" err="1"/>
              <a:t>Dashboard</a:t>
            </a:r>
            <a:r>
              <a:rPr lang="es-CO" sz="2400" dirty="0"/>
              <a:t> (resultado)</a:t>
            </a:r>
          </a:p>
          <a:p>
            <a:r>
              <a:rPr lang="es-CO" sz="2400" dirty="0"/>
              <a:t>Herramienta utilizada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BDA017-F4CB-4630-8596-B201216E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11D89B-1E21-4D32-9584-EFBCEB9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el componente de Data </a:t>
            </a:r>
            <a:r>
              <a:rPr lang="es-MX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información extraída conforma un conjunto de datos en bruto que a través de la transformación y la aplicación de procedimientos, métricas, indicadores, planeación de objetivos claros y de preguntas se toman decisiones con el fin de mejorar la productividad en cualquier área. Hoy en día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Business </a:t>
            </a:r>
            <a:r>
              <a:rPr lang="es-MX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Inteligence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 la expresión que involucra una etapa importante de visualización de los datos que deseamos observar e interpretar los resultados.</a:t>
            </a:r>
          </a:p>
        </p:txBody>
      </p:sp>
      <p:pic>
        <p:nvPicPr>
          <p:cNvPr id="1026" name="Picture 2" descr="Imágenes de Datos | Vectores, fotos de stock y PSD gratuitos">
            <a:extLst>
              <a:ext uri="{FF2B5EF4-FFF2-40B4-BE49-F238E27FC236}">
                <a16:creationId xmlns:a16="http://schemas.microsoft.com/office/drawing/2014/main" id="{A99C9450-811F-4081-80EE-9ED891EE02C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la practica de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extracción y análisis de los datos, así como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el contexto o enfoque de la información nos muestra el significado de lo que podemos realizar con ello. A primera vista solo son datos que pueden o no tener un sentido, pero en la medida en que profundicemos y nos preguntamos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hasta donde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queremos llegar?, que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deseo mostrar?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, quien es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mi audiencia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cuales son los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 es la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necesidad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de análisis?, es ahí, en donde los datos cobran vida.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2052" name="Picture 4" descr="LA FISICA EN UN CONTEXTO TECNOLOGICO.">
            <a:extLst>
              <a:ext uri="{FF2B5EF4-FFF2-40B4-BE49-F238E27FC236}">
                <a16:creationId xmlns:a16="http://schemas.microsoft.com/office/drawing/2014/main" id="{CD074344-51F4-4009-B99D-8FA350F9C9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290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0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proceso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“Cuando tu practica se convierte en </a:t>
            </a:r>
            <a:r>
              <a:rPr lang="es-MX" b="0" i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una realidad”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Los datos de </a:t>
            </a:r>
            <a:r>
              <a:rPr lang="es-MX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de Argentina en sus datos abiertos como ejemplo se utilizaran para realizar una lectura de lo que se pueden hacer con ellos. 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Es así, como se comienza con un análisis exploratorio de los datos y la utilización de lo mas relevante y que historia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podremos contar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 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3074" name="Picture 2" descr="EL PROCESO TECNOLÓGICO Y SUS FASES ~ TECNOLOGÍA SÉPTIMO CASD">
            <a:extLst>
              <a:ext uri="{FF2B5EF4-FFF2-40B4-BE49-F238E27FC236}">
                <a16:creationId xmlns:a16="http://schemas.microsoft.com/office/drawing/2014/main" id="{E2ED4FE2-0B78-401F-B3BD-6ABACA95096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 r="199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914400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902824"/>
            <a:ext cx="6807337" cy="4040776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En el análisis preliminar de los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dataset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ENACOM es entender el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contexto de los datos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Identificar cuales son los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con el cual queremos trabajar.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Definir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objetivos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claros de lo que deseamos mostrar en 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Pensar en lo que la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audiencia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quiere ver.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Organizar,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revisar los datos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y el estado en el que se encuentran.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Crear un mockup 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borrador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para tener una idea clara de los objetivos propuestos.</a:t>
            </a:r>
            <a:endParaRPr lang="es-MX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4098" name="Picture 2" descr="Curso Preprocesamiento y análisis exploratorio de datos - Ingeniería UAI">
            <a:extLst>
              <a:ext uri="{FF2B5EF4-FFF2-40B4-BE49-F238E27FC236}">
                <a16:creationId xmlns:a16="http://schemas.microsoft.com/office/drawing/2014/main" id="{B72D831B-0C6B-408C-B7D3-4F69621419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r="30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5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809898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785913"/>
            <a:ext cx="6807337" cy="4358639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tiene diferentes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áreas de servicio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, tales como: Acceso a internet, telefonía móvil, telefonía fija, TV paga o por suscripción, etc.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se enfocara en las áreas nombradas anteriormente.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realizara un enfoque desde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lo general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hasta lo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mas especifico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observaran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generales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cada área como conjunto.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Luego cada área se desglosa en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específicos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 relevancia.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Donde se concluirá con datos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de interés.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CO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5122" name="Picture 2" descr="Libro Vivo de Ciencia de Datos">
            <a:extLst>
              <a:ext uri="{FF2B5EF4-FFF2-40B4-BE49-F238E27FC236}">
                <a16:creationId xmlns:a16="http://schemas.microsoft.com/office/drawing/2014/main" id="{1633A0BE-9AFC-4005-865F-C9485542D15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8" r="30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78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B5E3AEB-08A6-49BB-8DB3-00F5FAB65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 b="4264"/>
          <a:stretch/>
        </p:blipFill>
        <p:spPr>
          <a:xfrm>
            <a:off x="2159726" y="116137"/>
            <a:ext cx="8813074" cy="458649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02628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generales</a:t>
            </a:r>
            <a:r>
              <a:rPr lang="es-CO" dirty="0"/>
              <a:t> de relevancia que muestra una visión y despierta el interés.</a:t>
            </a:r>
          </a:p>
        </p:txBody>
      </p:sp>
    </p:spTree>
    <p:extLst>
      <p:ext uri="{BB962C8B-B14F-4D97-AF65-F5344CB8AC3E}">
        <p14:creationId xmlns:p14="http://schemas.microsoft.com/office/powerpoint/2010/main" val="4142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30391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específicos </a:t>
            </a:r>
            <a:r>
              <a:rPr lang="es-CO" dirty="0"/>
              <a:t>de relevancia que detallan un comportamiento.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9647FD8-68A4-4513-82D6-69B57F865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224" b="6393"/>
          <a:stretch/>
        </p:blipFill>
        <p:spPr>
          <a:xfrm>
            <a:off x="2090056" y="143991"/>
            <a:ext cx="9021266" cy="4586400"/>
          </a:xfrm>
        </p:spPr>
      </p:pic>
    </p:spTree>
    <p:extLst>
      <p:ext uri="{BB962C8B-B14F-4D97-AF65-F5344CB8AC3E}">
        <p14:creationId xmlns:p14="http://schemas.microsoft.com/office/powerpoint/2010/main" val="350353686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139</TotalTime>
  <Words>555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Wingdings</vt:lpstr>
      <vt:lpstr>Wingdings 3</vt:lpstr>
      <vt:lpstr>Sector</vt:lpstr>
      <vt:lpstr>Data analytics – proyecto 03 </vt:lpstr>
      <vt:lpstr>Tabla de contenido</vt:lpstr>
      <vt:lpstr>introducción</vt:lpstr>
      <vt:lpstr>contexto</vt:lpstr>
      <vt:lpstr>proceso</vt:lpstr>
      <vt:lpstr>Análisis exploratorio de los datos</vt:lpstr>
      <vt:lpstr>Análisis exploratorio de los datos</vt:lpstr>
      <vt:lpstr>dashboard</vt:lpstr>
      <vt:lpstr>dashboard</vt:lpstr>
      <vt:lpstr>Herramienta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– proyecto 03</dc:title>
  <dc:creator>Federico Haad</dc:creator>
  <cp:lastModifiedBy>Federico Haad</cp:lastModifiedBy>
  <cp:revision>37</cp:revision>
  <dcterms:created xsi:type="dcterms:W3CDTF">2023-01-05T05:16:09Z</dcterms:created>
  <dcterms:modified xsi:type="dcterms:W3CDTF">2023-01-05T14:21:36Z</dcterms:modified>
</cp:coreProperties>
</file>